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9" r:id="rId2"/>
    <p:sldId id="394" r:id="rId3"/>
    <p:sldId id="393" r:id="rId4"/>
    <p:sldId id="329" r:id="rId5"/>
    <p:sldId id="387" r:id="rId6"/>
    <p:sldId id="386" r:id="rId7"/>
    <p:sldId id="395" r:id="rId8"/>
    <p:sldId id="388" r:id="rId9"/>
    <p:sldId id="396" r:id="rId10"/>
    <p:sldId id="385" r:id="rId11"/>
    <p:sldId id="397" r:id="rId12"/>
    <p:sldId id="398" r:id="rId13"/>
    <p:sldId id="400" r:id="rId14"/>
    <p:sldId id="401" r:id="rId15"/>
    <p:sldId id="402" r:id="rId16"/>
    <p:sldId id="403" r:id="rId17"/>
    <p:sldId id="404" r:id="rId18"/>
    <p:sldId id="405" r:id="rId19"/>
    <p:sldId id="409" r:id="rId20"/>
    <p:sldId id="408" r:id="rId21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/>
        </p14:section>
        <p14:section name="SLIDE STARTERS" id="{ACC24B29-0CC7-491A-A98A-CF7CBDBE501E}">
          <p14:sldIdLst>
            <p14:sldId id="379"/>
            <p14:sldId id="394"/>
            <p14:sldId id="393"/>
            <p14:sldId id="329"/>
            <p14:sldId id="387"/>
            <p14:sldId id="386"/>
            <p14:sldId id="395"/>
            <p14:sldId id="388"/>
            <p14:sldId id="396"/>
            <p14:sldId id="385"/>
            <p14:sldId id="397"/>
            <p14:sldId id="398"/>
            <p14:sldId id="400"/>
            <p14:sldId id="401"/>
            <p14:sldId id="402"/>
            <p14:sldId id="403"/>
            <p14:sldId id="404"/>
            <p14:sldId id="405"/>
            <p14:sldId id="409"/>
            <p14:sldId id="408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6E6"/>
    <a:srgbClr val="DC5924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252" y="96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7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9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6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748520"/>
            <a:ext cx="6411245" cy="4804680"/>
          </a:xfrm>
          <a:prstGeom prst="rect">
            <a:avLst/>
          </a:prstGeom>
        </p:spPr>
      </p:pic>
      <p:sp>
        <p:nvSpPr>
          <p:cNvPr id="1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657350"/>
            <a:ext cx="4740531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انبارها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6724650" cy="4480298"/>
          </a:xfrm>
          <a:prstGeom prst="rect">
            <a:avLst/>
          </a:prstGeom>
        </p:spPr>
      </p:pic>
      <p:sp>
        <p:nvSpPr>
          <p:cNvPr id="23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29300" y="1752600"/>
            <a:ext cx="5791200" cy="1032590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و کف سازی </a:t>
            </a:r>
            <a:r>
              <a:rPr lang="fa-IR" b="1" dirty="0" smtClean="0">
                <a:cs typeface="B Roya" panose="00000400000000000000" pitchFamily="2" charset="-78"/>
              </a:rPr>
              <a:t>محوطه</a:t>
            </a:r>
            <a:endParaRPr lang="en-US" b="1" dirty="0" smtClean="0">
              <a:cs typeface="B Roya" panose="00000400000000000000" pitchFamily="2" charset="-78"/>
            </a:endParaRPr>
          </a:p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 (خاک ریزی)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538287"/>
            <a:ext cx="6783148" cy="4119563"/>
          </a:xfrm>
          <a:prstGeom prst="rect">
            <a:avLst/>
          </a:prstGeom>
        </p:spPr>
      </p:pic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سپتیک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53142" y="1813560"/>
            <a:ext cx="4025537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کانال</a:t>
            </a:r>
            <a:endParaRPr lang="en-US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62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دیوارها و نرده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352550"/>
            <a:ext cx="7029450" cy="49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خرید زمین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997"/>
            <a:ext cx="12192000" cy="36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آبنما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8837"/>
            <a:ext cx="7138782" cy="4756214"/>
          </a:xfrm>
          <a:prstGeom prst="rect">
            <a:avLst/>
          </a:prstGeom>
        </p:spPr>
      </p:pic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058150" y="1714500"/>
            <a:ext cx="3429000" cy="490904"/>
          </a:xfrm>
        </p:spPr>
        <p:txBody>
          <a:bodyPr/>
          <a:lstStyle/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محوطه سازی و گل 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" y="1257300"/>
            <a:ext cx="7086423" cy="4721329"/>
          </a:xfrm>
          <a:prstGeom prst="rect">
            <a:avLst/>
          </a:prstGeom>
        </p:spPr>
      </p:pic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47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881687" y="1588168"/>
            <a:ext cx="33909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نگهبانی و حراست درب ها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رفاهی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57300"/>
            <a:ext cx="66579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رفاهی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782050" y="1658353"/>
            <a:ext cx="2023308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آشپزخانه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" y="1399672"/>
            <a:ext cx="6604002" cy="49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782050" y="1658353"/>
            <a:ext cx="2023308" cy="1021818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رختکن </a:t>
            </a:r>
            <a:r>
              <a:rPr lang="fa-IR" b="1" dirty="0" smtClean="0">
                <a:cs typeface="B Roya" panose="00000400000000000000" pitchFamily="2" charset="-78"/>
              </a:rPr>
              <a:t>آقایان</a:t>
            </a:r>
            <a:endParaRPr lang="en-US" b="1" dirty="0" smtClean="0">
              <a:cs typeface="B Roya" panose="00000400000000000000" pitchFamily="2" charset="-78"/>
            </a:endParaRPr>
          </a:p>
          <a:p>
            <a:pPr algn="r" rtl="1"/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رفاهی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098970" y="2585100"/>
            <a:ext cx="2710999" cy="490904"/>
          </a:xfrm>
        </p:spPr>
        <p:txBody>
          <a:bodyPr/>
          <a:lstStyle/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استراحتگاه</a:t>
            </a:r>
            <a:endParaRPr lang="en-US" b="1" dirty="0">
              <a:cs typeface="B Roy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1378130"/>
            <a:ext cx="6731727" cy="50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38175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86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277100" y="2095500"/>
            <a:ext cx="413093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قبل 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962900" y="4043575"/>
            <a:ext cx="3478035" cy="2544286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قسمت جوشکاری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کارگاه </a:t>
            </a: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تراشکاری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کارگاه </a:t>
            </a: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</a:t>
            </a: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قرقره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فضای اداری و عمومی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نگهبانی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2954209" y="2114550"/>
            <a:ext cx="213068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486650" y="3177020"/>
            <a:ext cx="1366949" cy="4658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عمرانی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0210800" y="3145448"/>
            <a:ext cx="1195499" cy="455002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زمین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9239250" y="3191741"/>
            <a:ext cx="1100249" cy="3896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انشعابات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6343650" y="3200401"/>
            <a:ext cx="1189165" cy="47625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تجهیزات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3695700" y="3196070"/>
            <a:ext cx="1366949" cy="4658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عمرانی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885950" y="3190875"/>
            <a:ext cx="1189165" cy="47625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تجهیزات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809750" y="4211780"/>
            <a:ext cx="3255224" cy="1712769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فنی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3 خط تولید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1خط اکسسوری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عمومی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7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9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782050" y="1658353"/>
            <a:ext cx="2023308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نمازخانه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رفاهی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3632"/>
            <a:ext cx="6721642" cy="50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246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6477000" y="2781300"/>
            <a:ext cx="4991100" cy="3638550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انبارها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و کف سازی محوطه (خاک ریزی)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سپتیک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کانال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دیوارها و نرده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خرید زمین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آبنما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محوطه سازی و گل 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3028950" y="2059598"/>
            <a:ext cx="2130681" cy="490904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رفاهی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9296400" y="2057400"/>
            <a:ext cx="213068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بعد 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838201" y="2919046"/>
            <a:ext cx="4343400" cy="2853104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نگهبانی و حراست درب 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آشپزخانه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استراحتگاه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رختکن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آقایان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نمازخانه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1558635"/>
            <a:ext cx="6567056" cy="4921446"/>
          </a:xfrm>
          <a:prstGeom prst="rect">
            <a:avLst/>
          </a:prstGeom>
        </p:spPr>
      </p:pic>
      <p:sp>
        <p:nvSpPr>
          <p:cNvPr id="6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99018" y="1724890"/>
            <a:ext cx="5964382" cy="490904"/>
          </a:xfrm>
        </p:spPr>
        <p:txBody>
          <a:bodyPr/>
          <a:lstStyle/>
          <a:p>
            <a:pPr algn="ctr" rtl="1"/>
            <a:r>
              <a:rPr lang="fa-IR" b="1" dirty="0" smtClean="0">
                <a:cs typeface="B Roya" panose="00000400000000000000" pitchFamily="2" charset="-78"/>
              </a:rPr>
              <a:t>قسمت جوشکاری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 smtClean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683328"/>
            <a:ext cx="5867400" cy="490904"/>
          </a:xfrm>
        </p:spPr>
        <p:txBody>
          <a:bodyPr/>
          <a:lstStyle/>
          <a:p>
            <a:pPr algn="ctr" rtl="1"/>
            <a:r>
              <a:rPr lang="fa-IR" b="1" dirty="0">
                <a:cs typeface="B Roya" panose="00000400000000000000" pitchFamily="2" charset="-78"/>
              </a:rPr>
              <a:t>کارگاه تراشکاری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6362343" cy="47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112521" y="1850048"/>
            <a:ext cx="3986757" cy="490904"/>
          </a:xfrm>
        </p:spPr>
        <p:txBody>
          <a:bodyPr/>
          <a:lstStyle/>
          <a:p>
            <a:pPr algn="ctr" rtl="1"/>
            <a:r>
              <a:rPr lang="fa-IR" b="1" dirty="0">
                <a:cs typeface="B Roya" panose="00000400000000000000" pitchFamily="2" charset="-78"/>
              </a:rPr>
              <a:t>کارگاه ساخت قرقره </a:t>
            </a:r>
            <a:endParaRPr lang="en-US" b="1" dirty="0">
              <a:cs typeface="B Roy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619250"/>
            <a:ext cx="6172200" cy="4625536"/>
          </a:xfrm>
          <a:prstGeom prst="rect">
            <a:avLst/>
          </a:prstGeom>
        </p:spPr>
      </p:pic>
      <p:sp>
        <p:nvSpPr>
          <p:cNvPr id="2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9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728354"/>
            <a:ext cx="58674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فضای اداری و عمومی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7" y="1570620"/>
            <a:ext cx="6477016" cy="48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0" y="1750869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نگهبانی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65436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5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48350" y="1202348"/>
            <a:ext cx="3389712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3 خط تولید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62650" y="630381"/>
            <a:ext cx="3255224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فنی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10250" y="1852246"/>
            <a:ext cx="3439935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1خط اکسسوری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257300"/>
            <a:ext cx="4552950" cy="3031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4857750" cy="32385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91200" y="2461846"/>
            <a:ext cx="3439935" cy="490904"/>
          </a:xfrm>
        </p:spPr>
        <p:txBody>
          <a:bodyPr/>
          <a:lstStyle/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عمومی</a:t>
            </a:r>
            <a:endParaRPr lang="en-US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412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2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211</Words>
  <Application>Microsoft Office PowerPoint</Application>
  <PresentationFormat>Widescreen</PresentationFormat>
  <Paragraphs>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B Roya</vt:lpstr>
      <vt:lpstr>Calibri</vt:lpstr>
      <vt:lpstr>Roya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ali karami</dc:creator>
  <cp:keywords/>
  <dc:description/>
  <cp:lastModifiedBy>ali karami</cp:lastModifiedBy>
  <cp:revision>89</cp:revision>
  <dcterms:created xsi:type="dcterms:W3CDTF">2019-10-08T05:44:54Z</dcterms:created>
  <dcterms:modified xsi:type="dcterms:W3CDTF">2019-10-10T07:26:51Z</dcterms:modified>
  <cp:category/>
</cp:coreProperties>
</file>